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최종발표</dc:title>
  <dc:subject>Presentation</dc:subject>
  <dc:creator>mangoboard.net_38981640</dc:creator>
  <cp:lastModifiedBy>mangoboard.net_38981640</cp:lastModifiedBy>
  <cp:revision>1</cp:revision>
  <dcterms:created xsi:type="dcterms:W3CDTF">2024-06-13T03:37:36Z</dcterms:created>
  <dcterms:modified xsi:type="dcterms:W3CDTF">2024-06-13T03:37:36Z</dcterms:modified>
</cp:coreProperties>
</file>